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76BF6-D3B5-4406-AC10-68F709ACA8E0}" v="1" dt="2023-11-05T13:08:05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115" autoAdjust="0"/>
  </p:normalViewPr>
  <p:slideViewPr>
    <p:cSldViewPr snapToGrid="0">
      <p:cViewPr varScale="1">
        <p:scale>
          <a:sx n="67" d="100"/>
          <a:sy n="67" d="100"/>
        </p:scale>
        <p:origin x="12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aib El Bouhtani" userId="2908776c-f14a-40d0-9ba7-d80486d22cc8" providerId="ADAL" clId="{62C76BF6-D3B5-4406-AC10-68F709ACA8E0}"/>
    <pc:docChg chg="custSel modSld">
      <pc:chgData name="Sohaib El Bouhtani" userId="2908776c-f14a-40d0-9ba7-d80486d22cc8" providerId="ADAL" clId="{62C76BF6-D3B5-4406-AC10-68F709ACA8E0}" dt="2023-11-05T18:01:02.308" v="17" actId="22"/>
      <pc:docMkLst>
        <pc:docMk/>
      </pc:docMkLst>
      <pc:sldChg chg="modNotesTx">
        <pc:chgData name="Sohaib El Bouhtani" userId="2908776c-f14a-40d0-9ba7-d80486d22cc8" providerId="ADAL" clId="{62C76BF6-D3B5-4406-AC10-68F709ACA8E0}" dt="2023-11-05T13:08:12.172" v="7" actId="20577"/>
        <pc:sldMkLst>
          <pc:docMk/>
          <pc:sldMk cId="552550896" sldId="259"/>
        </pc:sldMkLst>
      </pc:sldChg>
      <pc:sldChg chg="modNotesTx">
        <pc:chgData name="Sohaib El Bouhtani" userId="2908776c-f14a-40d0-9ba7-d80486d22cc8" providerId="ADAL" clId="{62C76BF6-D3B5-4406-AC10-68F709ACA8E0}" dt="2023-11-05T13:08:31.182" v="15" actId="20577"/>
        <pc:sldMkLst>
          <pc:docMk/>
          <pc:sldMk cId="1116841319" sldId="260"/>
        </pc:sldMkLst>
      </pc:sldChg>
      <pc:sldChg chg="addSp delSp mod">
        <pc:chgData name="Sohaib El Bouhtani" userId="2908776c-f14a-40d0-9ba7-d80486d22cc8" providerId="ADAL" clId="{62C76BF6-D3B5-4406-AC10-68F709ACA8E0}" dt="2023-11-05T18:01:02.308" v="17" actId="22"/>
        <pc:sldMkLst>
          <pc:docMk/>
          <pc:sldMk cId="1073703724" sldId="265"/>
        </pc:sldMkLst>
        <pc:picChg chg="add">
          <ac:chgData name="Sohaib El Bouhtani" userId="2908776c-f14a-40d0-9ba7-d80486d22cc8" providerId="ADAL" clId="{62C76BF6-D3B5-4406-AC10-68F709ACA8E0}" dt="2023-11-05T18:01:02.308" v="17" actId="22"/>
          <ac:picMkLst>
            <pc:docMk/>
            <pc:sldMk cId="1073703724" sldId="265"/>
            <ac:picMk id="3" creationId="{3CAEF113-58FA-7F68-F00F-A99F2C3B7ADD}"/>
          </ac:picMkLst>
        </pc:picChg>
        <pc:picChg chg="del">
          <ac:chgData name="Sohaib El Bouhtani" userId="2908776c-f14a-40d0-9ba7-d80486d22cc8" providerId="ADAL" clId="{62C76BF6-D3B5-4406-AC10-68F709ACA8E0}" dt="2023-11-05T18:00:30.161" v="16" actId="478"/>
          <ac:picMkLst>
            <pc:docMk/>
            <pc:sldMk cId="1073703724" sldId="265"/>
            <ac:picMk id="7" creationId="{39B557A9-FCB1-A7E2-3F4D-D342C7323D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522D1-E4CB-41C5-91DA-F6896CDA4D5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41C9B-A301-4818-BF77-AEF21DACEED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510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Police utilisé MKTITLE qui est la police de Mortal Kombat elle est gratuite pour un but non commercial</a:t>
            </a:r>
          </a:p>
          <a:p>
            <a:r>
              <a:rPr lang="fr-FR" dirty="0"/>
              <a:t>Lien : https://fontmeme.com/polices/police-mktitle/ 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8171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de jeux début du combat, bouton menu en haut à gauche pour permettre de revenir à la page d’accueil, de recommencer, etc.…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8977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Sur la page de jeu, une simulation de combat est visible, où l'on suppose que le joueur 2 a débuté en tapant sa phrase en seulement 15 secondes. Le joueur 1, bien qu'ayant réalisé le même temps, a commis une erreur, ce qui lui a valu une pénalité de 10 secondes. En conséquence, le joueur 2 est finalement devenu le plus rapide des deux et l'attaque.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646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d’accueil pour utilisateur non connecté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2607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d’accueil d’utilisateur connecté par exemple le joueur </a:t>
            </a:r>
            <a:r>
              <a:rPr lang="fr-FR" dirty="0" err="1"/>
              <a:t>sohaibelbt</a:t>
            </a:r>
            <a:r>
              <a:rPr lang="fr-FR" dirty="0"/>
              <a:t> est connecté avec un message de bienvenue et l’accès aux deux boutons pour lancer son jeu soit en mode solo ou en mode multijoueur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049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Section 1 de la page d’accueil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3546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Section 2 de la page d’accueil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270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Pied de page d’utilisateur non connecté 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73084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Pied de page d’utilisateur connecté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3076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de connexion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d’inscription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01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3AE67-42D7-5928-C5C1-B20F4E292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3DAC20-0E5F-9E9B-58DB-8C71B73C9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FA52A-2AE6-FF81-9D8E-7CBB433E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D8F57A-6685-68C7-B185-44A73F59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12C24D-5FED-A8D6-57C4-46C6A737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216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09CC32-F98E-453D-4ACC-97EB6075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2F2BF88-6CDF-A6F1-7445-D89564FA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9ADF72-7386-A19C-8473-F6DAD233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8DBB7B-8E9B-555E-B93F-E626931A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638898-C904-2051-3ED3-377B8E50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579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CBEB8E5-3631-C336-FF7A-79CD7B9B5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EB0B24-ACB7-AAA0-360A-57A1D14B1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A99E8E-A307-0D2B-8E28-7A2BA03B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86FB01-34C3-CF7D-3DD1-AAE75656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4AC9F2-FF4D-8090-9526-158A80A9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8955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E73C11-F6DE-E636-9B4C-BFA1979D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9E26DA-DE2C-89C7-732E-5D468C7EF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18A148-1E98-5B28-5367-DE4A3C8B1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ABA160-7B7E-103A-0924-E31AE5CD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95F722-B978-CFDF-A26E-1C100A42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386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05F4C-CF60-CC99-5208-6954BEAE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8C1288-4565-9FB6-B429-8562AA324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D15B24-24A1-6D6A-9F60-7EE99584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EFFFEA-CF45-F1FE-B1B2-5FA52377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3BA53E-717E-AC50-1D0A-4E7F19FDC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383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BD84B-F6A3-D4AD-A6A1-1D40DD78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84ECA7-FCED-7CC2-1337-09902B975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1EC591-AF0F-A85F-0E38-9F68538B7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96C0AC-540C-3DB2-2C03-C9A8FD125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C188A7-64EE-3591-383E-8276A7F7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E0563B-1DC2-D2CB-B9CA-69BE5269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753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5E92A-2920-823F-7E0E-F67F8170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8D4902-2CA5-362E-1B1E-767642826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198DDA-541F-D02E-1D5B-480B25CA4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12E85E3-EA68-BB72-7157-093EA7A77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7D92EB-E996-EFF4-71E0-3A033AB7F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0B66669-8800-15E6-E181-75FFC08D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BF7BFA0-BF36-5883-3BC1-C977D9DC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9E1EA63-3D2B-D430-E755-26B1677B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198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16C5D-FF9D-2389-71A5-A7C9B026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5CB48E7-4D58-C262-9280-82BDD192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51C03B-2E8C-A1FD-6A11-4353CDC2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37DF14-8DC7-6831-5FD4-7A15676F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44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E4B579-C7E8-225E-3066-2C96FA6D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88383C-FC1F-6DDF-655E-5D5410AE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1BE7F-9554-D946-6DBA-2FD287B4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058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BD55A-5AD2-1A79-6462-95B0F861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4D75C-0222-0E93-A88F-213527EE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8C8D7C-F6F2-4D93-3046-9AFBCD605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AE7985-DB6F-4BEB-D66D-58B6F3D3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36849C-8317-FEAD-E2E8-197F37E4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E214D6-66DA-4D10-A8F6-026A468C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95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F06EB-9CBA-89DF-2D34-B15DB0C7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B4F04D5-7486-3ED3-153C-EF107BBE4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0535B6-2927-0B1D-30E5-B3004B771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BED978-99BE-3EF7-5B2B-3A5462B2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61037A-7EF1-9908-8D7D-A42C862D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ECAE98-6D66-4D1B-3512-48D47963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5913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E7F5D4-8E0D-56E2-3C94-6E1EF2E7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C0CD48-A959-65B3-1EDF-E4D4A0D3D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C0E2D3-E26C-DAE1-E0AE-A865731C7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E3A8CB-03BB-AE95-32CF-724227BCF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7371ED-7AD5-1EEE-E6D5-924BF7D0C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96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feu d’artifice, obscurité, nature, nuit">
            <a:extLst>
              <a:ext uri="{FF2B5EF4-FFF2-40B4-BE49-F238E27FC236}">
                <a16:creationId xmlns:a16="http://schemas.microsoft.com/office/drawing/2014/main" id="{CB8967AB-59E9-7156-E066-055DAE2F4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D1AA22D-BF35-9B9C-F213-73299BBB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MK TITLE" pitchFamily="2" charset="0"/>
              </a:rPr>
              <a:t>Mortal Keyboard</a:t>
            </a:r>
            <a:endParaRPr lang="fr-BE">
              <a:solidFill>
                <a:srgbClr val="FFFFFF"/>
              </a:solidFill>
              <a:latin typeface="MK TITLE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D961FE-0693-8F74-6965-95C81AD59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2424276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rgbClr val="FFFFFF"/>
                </a:solidFill>
                <a:latin typeface="MK TITLE" pitchFamily="2" charset="0"/>
              </a:rPr>
              <a:t>WireframeS</a:t>
            </a:r>
            <a:endParaRPr lang="fr-FR" dirty="0">
              <a:solidFill>
                <a:srgbClr val="FFFFFF"/>
              </a:solidFill>
              <a:latin typeface="MK TITLE" pitchFamily="2" charset="0"/>
            </a:endParaRPr>
          </a:p>
          <a:p>
            <a:endParaRPr lang="fr-FR" dirty="0">
              <a:solidFill>
                <a:srgbClr val="FFFFFF"/>
              </a:solidFill>
              <a:latin typeface="MK TITLE" pitchFamily="2" charset="0"/>
            </a:endParaRPr>
          </a:p>
          <a:p>
            <a:endParaRPr lang="fr-FR" dirty="0">
              <a:solidFill>
                <a:srgbClr val="FFFFFF"/>
              </a:solidFill>
              <a:latin typeface="MK TITLE" pitchFamily="2" charset="0"/>
            </a:endParaRPr>
          </a:p>
          <a:p>
            <a:r>
              <a:rPr lang="fr-FR" sz="1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Bouhtani Sohaib, </a:t>
            </a:r>
            <a:r>
              <a:rPr lang="fr-FR" sz="18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Naviaux</a:t>
            </a:r>
            <a:r>
              <a:rPr lang="fr-FR" sz="1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Karim, </a:t>
            </a:r>
            <a:r>
              <a:rPr lang="fr-FR" sz="18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Guerbaoui</a:t>
            </a:r>
            <a:r>
              <a:rPr lang="fr-FR" sz="1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Mohamed, Yahia Ibrahim, </a:t>
            </a:r>
            <a:r>
              <a:rPr lang="fr-FR" sz="18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Abouhamid</a:t>
            </a:r>
            <a:r>
              <a:rPr lang="fr-FR" sz="1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Youssef</a:t>
            </a:r>
          </a:p>
          <a:p>
            <a:endParaRPr lang="fr-FR" sz="1800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41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F8B24DE-0BCB-FC49-72FF-924754D6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1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BE28CCA-B7B7-6E15-D950-08ED9BE6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7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C94441C-7644-99A7-3845-0F6C7220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7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01EEC8C-60DA-E285-2FB4-866B99127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9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1D507D1-EE9A-9699-ED5F-5621C70F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5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6F5896-7783-88CB-8E36-B0B9784E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4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A8C9B9-8AF6-0B87-2509-6F890C54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4B0ECB1-8E4E-BC7F-463C-8D79DD60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0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29B70A-343A-AEAE-D16F-4321388FC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CCE25A4-2F3B-30CC-1758-40005641D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7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AEF113-58FA-7F68-F00F-A99F2C3B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37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Grand écran</PresentationFormat>
  <Paragraphs>28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ADLaM Display</vt:lpstr>
      <vt:lpstr>Arial</vt:lpstr>
      <vt:lpstr>Calibri</vt:lpstr>
      <vt:lpstr>Calibri Light</vt:lpstr>
      <vt:lpstr>MK TITLE</vt:lpstr>
      <vt:lpstr>Söhne</vt:lpstr>
      <vt:lpstr>Thème Office</vt:lpstr>
      <vt:lpstr>Mortal Keyboard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Keyboard</dc:title>
  <dc:creator>Sohaib El Bouhtani</dc:creator>
  <cp:lastModifiedBy>Sohaib El Bouhtani</cp:lastModifiedBy>
  <cp:revision>1</cp:revision>
  <dcterms:created xsi:type="dcterms:W3CDTF">2023-11-05T12:01:46Z</dcterms:created>
  <dcterms:modified xsi:type="dcterms:W3CDTF">2023-11-05T18:01:11Z</dcterms:modified>
</cp:coreProperties>
</file>